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7560000" cy="10692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0"/>
            <a:ext cx="5073650" cy="10693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0"/>
            <a:ext cx="5073650" cy="10693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0"/>
            <a:ext cx="5073650" cy="10693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0"/>
            <a:ext cx="5073650" cy="10693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0"/>
            <a:ext cx="5073650" cy="10693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0"/>
            <a:ext cx="5073650" cy="10693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0"/>
            <a:ext cx="5073650" cy="10693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0"/>
            <a:ext cx="5073650" cy="10693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0"/>
            <a:ext cx="5073650" cy="10693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0"/>
            <a:ext cx="5073650" cy="10693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0"/>
            <a:ext cx="5073650" cy="10693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0"/>
            <a:ext cx="5073650" cy="10693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0"/>
            <a:ext cx="5073650" cy="10693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0"/>
            <a:ext cx="5073650" cy="10693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0"/>
            <a:ext cx="5073650" cy="10693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